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1.png"/><Relationship Id="rId7" Type="http://schemas.openxmlformats.org/officeDocument/2006/relationships/image" Target="../media/image6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1.png"/><Relationship Id="rId7" Type="http://schemas.openxmlformats.org/officeDocument/2006/relationships/image" Target="../media/image6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1.png"/><Relationship Id="rId7" Type="http://schemas.openxmlformats.org/officeDocument/2006/relationships/image" Target="../media/image7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1.png"/><Relationship Id="rId7" Type="http://schemas.openxmlformats.org/officeDocument/2006/relationships/image" Target="../media/image7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23.png"/><Relationship Id="rId10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41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23.png"/><Relationship Id="rId10" Type="http://schemas.openxmlformats.org/officeDocument/2006/relationships/image" Target="../media/image85.png"/><Relationship Id="rId4" Type="http://schemas.openxmlformats.org/officeDocument/2006/relationships/image" Target="../media/image22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1.png"/><Relationship Id="rId7" Type="http://schemas.openxmlformats.org/officeDocument/2006/relationships/image" Target="../media/image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23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1.png"/><Relationship Id="rId7" Type="http://schemas.openxmlformats.org/officeDocument/2006/relationships/image" Target="../media/image9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23.png"/><Relationship Id="rId10" Type="http://schemas.openxmlformats.org/officeDocument/2006/relationships/image" Target="../media/image97.png"/><Relationship Id="rId4" Type="http://schemas.openxmlformats.org/officeDocument/2006/relationships/image" Target="../media/image22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1.png"/><Relationship Id="rId7" Type="http://schemas.openxmlformats.org/officeDocument/2006/relationships/image" Target="../media/image9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6.png"/><Relationship Id="rId16" Type="http://schemas.openxmlformats.org/officeDocument/2006/relationships/image" Target="../media/image14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6.png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1.png"/><Relationship Id="rId7" Type="http://schemas.openxmlformats.org/officeDocument/2006/relationships/image" Target="../media/image10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41.png"/><Relationship Id="rId7" Type="http://schemas.openxmlformats.org/officeDocument/2006/relationships/image" Target="../media/image10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23.png"/><Relationship Id="rId10" Type="http://schemas.openxmlformats.org/officeDocument/2006/relationships/image" Target="../media/image107.png"/><Relationship Id="rId4" Type="http://schemas.openxmlformats.org/officeDocument/2006/relationships/image" Target="../media/image22.png"/><Relationship Id="rId9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41.png"/><Relationship Id="rId7" Type="http://schemas.openxmlformats.org/officeDocument/2006/relationships/image" Target="../media/image10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41.png"/><Relationship Id="rId7" Type="http://schemas.openxmlformats.org/officeDocument/2006/relationships/image" Target="../media/image1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41.png"/><Relationship Id="rId7" Type="http://schemas.openxmlformats.org/officeDocument/2006/relationships/image" Target="../media/image11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1.png"/><Relationship Id="rId7" Type="http://schemas.openxmlformats.org/officeDocument/2006/relationships/image" Target="../media/image6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8970" y="1276362"/>
            <a:ext cx="15407774" cy="7732991"/>
            <a:chOff x="1438970" y="1276362"/>
            <a:chExt cx="15407774" cy="77329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8970" y="1276362"/>
              <a:ext cx="15407774" cy="77329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5290" y="4070414"/>
            <a:ext cx="10744621" cy="16035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0114" y="2162800"/>
            <a:ext cx="8773487" cy="38720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0707" y="1429719"/>
            <a:ext cx="1404301" cy="149547"/>
            <a:chOff x="8440707" y="1429719"/>
            <a:chExt cx="1404301" cy="1495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68084" y="1429719"/>
              <a:ext cx="149547" cy="149547"/>
              <a:chOff x="9068084" y="1429719"/>
              <a:chExt cx="149547" cy="14954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03071" y="1364706"/>
                <a:ext cx="299094" cy="29909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68084" y="1429719"/>
                <a:ext cx="149547" cy="1495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381772" y="1429719"/>
              <a:ext cx="149547" cy="149547"/>
              <a:chOff x="9381772" y="1429719"/>
              <a:chExt cx="149547" cy="14954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16760" y="1364706"/>
                <a:ext cx="299094" cy="29909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81772" y="1429719"/>
                <a:ext cx="149547" cy="14954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754395" y="1429719"/>
              <a:ext cx="149547" cy="149547"/>
              <a:chOff x="8754395" y="1429719"/>
              <a:chExt cx="149547" cy="1495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89383" y="1364706"/>
                <a:ext cx="299094" cy="29909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54395" y="1429719"/>
                <a:ext cx="149547" cy="1495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695461" y="1429719"/>
              <a:ext cx="149547" cy="149547"/>
              <a:chOff x="9695461" y="1429719"/>
              <a:chExt cx="149547" cy="14954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30449" y="1364706"/>
                <a:ext cx="299094" cy="29909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95461" y="1429719"/>
                <a:ext cx="149547" cy="1495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40707" y="1429719"/>
              <a:ext cx="149547" cy="149547"/>
              <a:chOff x="8440707" y="1429719"/>
              <a:chExt cx="149547" cy="14954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75694" y="1364706"/>
                <a:ext cx="299094" cy="29909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40707" y="1429719"/>
                <a:ext cx="149547" cy="14954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798851" y="1523540"/>
            <a:ext cx="787120" cy="960017"/>
            <a:chOff x="15798851" y="1523540"/>
            <a:chExt cx="787120" cy="96001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798851" y="1523540"/>
              <a:ext cx="787120" cy="960017"/>
              <a:chOff x="15798851" y="1523540"/>
              <a:chExt cx="787120" cy="96001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405291" y="1043531"/>
                <a:ext cx="1574240" cy="1920035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798851" y="1523540"/>
                <a:ext cx="787120" cy="96001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053309" y="1881147"/>
              <a:ext cx="274042" cy="274385"/>
              <a:chOff x="16053309" y="1881147"/>
              <a:chExt cx="274042" cy="27438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053309" y="1881147"/>
                <a:ext cx="274042" cy="274385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22830" y="5786401"/>
            <a:ext cx="5097052" cy="5950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947327" y="7807884"/>
            <a:ext cx="2722514" cy="631273"/>
            <a:chOff x="7947327" y="7807884"/>
            <a:chExt cx="2722514" cy="63127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947327" y="7807884"/>
              <a:ext cx="2722514" cy="631273"/>
              <a:chOff x="7947327" y="7807884"/>
              <a:chExt cx="2722514" cy="63127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947327" y="7807884"/>
                <a:ext cx="2722514" cy="63127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947327" y="7807884"/>
              <a:ext cx="2722514" cy="631273"/>
              <a:chOff x="7947327" y="7807884"/>
              <a:chExt cx="2722514" cy="63127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47327" y="7807884"/>
                <a:ext cx="2722514" cy="631273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89233" y="7937810"/>
            <a:ext cx="2011691" cy="42351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477720" y="7517616"/>
            <a:ext cx="1739911" cy="571013"/>
            <a:chOff x="7477720" y="7517616"/>
            <a:chExt cx="1739911" cy="57101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7720" y="7517616"/>
              <a:ext cx="1739911" cy="5710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3598" y="533387"/>
            <a:ext cx="4390684" cy="1440958"/>
            <a:chOff x="333598" y="533387"/>
            <a:chExt cx="4390684" cy="144095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3598" y="533387"/>
              <a:ext cx="4390684" cy="1440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6199" y="627830"/>
            <a:ext cx="2166889" cy="827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1933" y="1650749"/>
            <a:ext cx="5414037" cy="13003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0918" y="3229118"/>
            <a:ext cx="11104413" cy="14016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4029903" y="5696716"/>
            <a:ext cx="28003145" cy="20706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6199" y="627830"/>
            <a:ext cx="1782203" cy="827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4045132" y="6500521"/>
            <a:ext cx="28389631" cy="24396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2127" y="3136823"/>
            <a:ext cx="16918343" cy="3282225"/>
            <a:chOff x="642127" y="3136823"/>
            <a:chExt cx="16918343" cy="32822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127" y="3136823"/>
              <a:ext cx="16918343" cy="3282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6199" y="627830"/>
            <a:ext cx="2269413" cy="8275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00113" y="1819384"/>
            <a:ext cx="9800274" cy="1581973"/>
            <a:chOff x="4200113" y="1819384"/>
            <a:chExt cx="9800274" cy="15819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0113" y="1819384"/>
              <a:ext cx="9800274" cy="15819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85327" y="4561039"/>
            <a:ext cx="9715060" cy="5080864"/>
            <a:chOff x="4285327" y="4561039"/>
            <a:chExt cx="9715060" cy="50808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5327" y="4561039"/>
              <a:ext cx="9715060" cy="5080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6199" y="627830"/>
            <a:ext cx="2269413" cy="8275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33592" y="2409360"/>
            <a:ext cx="14618530" cy="5466995"/>
            <a:chOff x="1833592" y="2409360"/>
            <a:chExt cx="14618530" cy="54669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3592" y="2409360"/>
              <a:ext cx="14618530" cy="5466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6199" y="627830"/>
            <a:ext cx="2269413" cy="8275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67335" y="3010730"/>
            <a:ext cx="12483513" cy="6489664"/>
            <a:chOff x="3067335" y="3010730"/>
            <a:chExt cx="12483513" cy="64896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7335" y="3010730"/>
              <a:ext cx="12483513" cy="6489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6675" y="627830"/>
            <a:ext cx="3099089" cy="7025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7108" y="1573178"/>
            <a:ext cx="6127195" cy="11346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5035" y="2471388"/>
            <a:ext cx="11999488" cy="14231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980" y="4367083"/>
            <a:ext cx="13639992" cy="1617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287" y="7082790"/>
            <a:ext cx="14646182" cy="17769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6675" y="627830"/>
            <a:ext cx="3099089" cy="7025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577" y="2054973"/>
            <a:ext cx="3143040" cy="10458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481" y="3876413"/>
            <a:ext cx="3619725" cy="9982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0481" y="6183985"/>
            <a:ext cx="5235344" cy="10458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100" y="7855846"/>
            <a:ext cx="2947098" cy="9183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975948" y="2117484"/>
            <a:ext cx="18542946" cy="12015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83873" y="6203032"/>
            <a:ext cx="10843575" cy="13051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86805" y="7868227"/>
            <a:ext cx="12630356" cy="18606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68855" y="3810668"/>
            <a:ext cx="11573450" cy="1469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6675" y="627830"/>
            <a:ext cx="3099089" cy="7025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1906" y="1706922"/>
            <a:ext cx="14870412" cy="808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6410" y="2835322"/>
            <a:ext cx="9771930" cy="6944658"/>
            <a:chOff x="726410" y="2835322"/>
            <a:chExt cx="9771930" cy="69446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410" y="2835322"/>
              <a:ext cx="9771930" cy="69446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27021" y="4406633"/>
            <a:ext cx="8797182" cy="15967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83590" y="7055703"/>
            <a:ext cx="6171429" cy="1673986"/>
            <a:chOff x="11083590" y="7055703"/>
            <a:chExt cx="6171429" cy="16739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83590" y="7055703"/>
              <a:ext cx="6171429" cy="1673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6675" y="627830"/>
            <a:ext cx="3099089" cy="702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137" y="1457561"/>
            <a:ext cx="8999488" cy="2605115"/>
            <a:chOff x="1560137" y="1457561"/>
            <a:chExt cx="8999488" cy="2605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0137" y="1457561"/>
              <a:ext cx="8999488" cy="26051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0137" y="4510345"/>
            <a:ext cx="10099015" cy="5265529"/>
            <a:chOff x="1560137" y="4510345"/>
            <a:chExt cx="10099015" cy="52655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0137" y="4510345"/>
              <a:ext cx="10099015" cy="52655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87725" y="2358343"/>
            <a:ext cx="5668917" cy="9464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91635" y="5671639"/>
            <a:ext cx="6496100" cy="26485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7152" y="627830"/>
            <a:ext cx="3998089" cy="7025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47396" y="2178415"/>
            <a:ext cx="10690442" cy="12298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64942" y="5471170"/>
            <a:ext cx="10805838" cy="20569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431" y="9656286"/>
            <a:ext cx="3187274" cy="279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72191" y="9656286"/>
            <a:ext cx="847636" cy="310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9527" y="690288"/>
            <a:ext cx="6985197" cy="509353"/>
            <a:chOff x="809527" y="690288"/>
            <a:chExt cx="6985197" cy="5093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7" y="690288"/>
              <a:ext cx="6985197" cy="5093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1944" y="783060"/>
            <a:ext cx="1574034" cy="4126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12193" y="1102500"/>
            <a:ext cx="3561866" cy="1099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1199640"/>
            <a:ext cx="1009524" cy="1066667"/>
            <a:chOff x="9142857" y="1199640"/>
            <a:chExt cx="1009524" cy="10666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42857" y="1199640"/>
              <a:ext cx="1007703" cy="1066338"/>
              <a:chOff x="9142857" y="1199640"/>
              <a:chExt cx="1007703" cy="106633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42857" y="1199640"/>
                <a:ext cx="1007703" cy="106633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39171" y="1483989"/>
              <a:ext cx="483839" cy="5209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33915" y="3132897"/>
            <a:ext cx="4095859" cy="4995548"/>
            <a:chOff x="2433915" y="3132897"/>
            <a:chExt cx="4095859" cy="499554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433915" y="3132897"/>
              <a:ext cx="4095859" cy="4995548"/>
              <a:chOff x="2433915" y="3132897"/>
              <a:chExt cx="4095859" cy="49955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5985" y="635123"/>
                <a:ext cx="8191717" cy="999109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33915" y="3132897"/>
                <a:ext cx="4095859" cy="49955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758017" y="4993744"/>
              <a:ext cx="1426006" cy="1427791"/>
              <a:chOff x="3758017" y="4993744"/>
              <a:chExt cx="1426006" cy="142779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758017" y="4993744"/>
                <a:ext cx="1426006" cy="142779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30046" y="1504555"/>
            <a:ext cx="1739911" cy="571013"/>
            <a:chOff x="2630046" y="1504555"/>
            <a:chExt cx="1739911" cy="5710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30046" y="1504555"/>
              <a:ext cx="1739911" cy="5710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01299" y="2446248"/>
            <a:ext cx="1009524" cy="1066667"/>
            <a:chOff x="9101299" y="2446248"/>
            <a:chExt cx="1009524" cy="106666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101299" y="2446248"/>
              <a:ext cx="1007703" cy="1066338"/>
              <a:chOff x="9101299" y="2446248"/>
              <a:chExt cx="1007703" cy="106633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01299" y="2446248"/>
                <a:ext cx="1007703" cy="106633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97615" y="2730598"/>
              <a:ext cx="533268" cy="5209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5142857"/>
            <a:ext cx="1009524" cy="1066667"/>
            <a:chOff x="9142857" y="5142857"/>
            <a:chExt cx="1009524" cy="106666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42857" y="5142857"/>
              <a:ext cx="1007703" cy="1066338"/>
              <a:chOff x="9142857" y="5142857"/>
              <a:chExt cx="1007703" cy="106633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42857" y="5142857"/>
                <a:ext cx="1007703" cy="106633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39174" y="5427202"/>
              <a:ext cx="559020" cy="5209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42857" y="6364105"/>
            <a:ext cx="1009524" cy="1066667"/>
            <a:chOff x="9142857" y="6364105"/>
            <a:chExt cx="1009524" cy="106666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142857" y="6364105"/>
              <a:ext cx="1007703" cy="1066338"/>
              <a:chOff x="9142857" y="6364105"/>
              <a:chExt cx="1007703" cy="106633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42857" y="6364105"/>
                <a:ext cx="1007703" cy="1066338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39174" y="6648450"/>
              <a:ext cx="532325" cy="5209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142857" y="3951066"/>
            <a:ext cx="1009524" cy="1066667"/>
            <a:chOff x="9142857" y="3951066"/>
            <a:chExt cx="1009524" cy="106666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142857" y="3951066"/>
              <a:ext cx="1007703" cy="1066338"/>
              <a:chOff x="9142857" y="3951066"/>
              <a:chExt cx="1007703" cy="106633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42857" y="3951066"/>
                <a:ext cx="1007703" cy="1066338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39174" y="4235416"/>
              <a:ext cx="526001" cy="52090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142857" y="7697929"/>
            <a:ext cx="1009524" cy="1066667"/>
            <a:chOff x="9142857" y="7697929"/>
            <a:chExt cx="1009524" cy="106666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142857" y="7697929"/>
              <a:ext cx="1007703" cy="1066338"/>
              <a:chOff x="9142857" y="7697929"/>
              <a:chExt cx="1007703" cy="106633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42857" y="7697929"/>
                <a:ext cx="1007703" cy="106633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39174" y="7982278"/>
              <a:ext cx="532706" cy="52090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50288" y="2399317"/>
            <a:ext cx="4125228" cy="128711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12193" y="3979383"/>
            <a:ext cx="4791409" cy="109901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40764" y="5200298"/>
            <a:ext cx="3495209" cy="109901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40764" y="6451307"/>
            <a:ext cx="4820019" cy="109901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140764" y="7734412"/>
            <a:ext cx="4919762" cy="11656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6675" y="627830"/>
            <a:ext cx="3099089" cy="702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082" y="3154246"/>
            <a:ext cx="13383551" cy="5441664"/>
            <a:chOff x="2451082" y="3154246"/>
            <a:chExt cx="13383551" cy="54416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1082" y="3154246"/>
              <a:ext cx="13383551" cy="54416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1726" y="1678325"/>
            <a:ext cx="5887128" cy="11346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6675" y="627830"/>
            <a:ext cx="3510736" cy="702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36079" y="2093047"/>
            <a:ext cx="13092193" cy="2426434"/>
            <a:chOff x="1936079" y="2093047"/>
            <a:chExt cx="13092193" cy="24264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6079" y="2093047"/>
              <a:ext cx="13092193" cy="24264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0445" y="4811383"/>
            <a:ext cx="15155488" cy="8516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36079" y="5959092"/>
            <a:ext cx="10067181" cy="3291656"/>
            <a:chOff x="1936079" y="5959092"/>
            <a:chExt cx="10067181" cy="32916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6079" y="5959092"/>
              <a:ext cx="10067181" cy="32916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61607" y="7116501"/>
            <a:ext cx="5787603" cy="17338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6675" y="627830"/>
            <a:ext cx="2202108" cy="7025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4852" y="4727273"/>
            <a:ext cx="16317752" cy="5002002"/>
            <a:chOff x="684852" y="4727273"/>
            <a:chExt cx="16317752" cy="50020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852" y="4727273"/>
              <a:ext cx="16317752" cy="500200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7075" y="1756645"/>
            <a:ext cx="7260891" cy="27105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6675" y="627830"/>
            <a:ext cx="2202108" cy="702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13053" y="2092673"/>
            <a:ext cx="12659608" cy="5302909"/>
            <a:chOff x="2813053" y="2092673"/>
            <a:chExt cx="12659608" cy="53029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3053" y="2092673"/>
              <a:ext cx="12659608" cy="530290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5716" y="7735933"/>
            <a:ext cx="8334212" cy="9045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4288" y="8426154"/>
            <a:ext cx="16541325" cy="969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6675" y="627830"/>
            <a:ext cx="2202108" cy="7025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7794" y="3330468"/>
            <a:ext cx="16110127" cy="1812389"/>
            <a:chOff x="1087794" y="3330468"/>
            <a:chExt cx="16110127" cy="18123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794" y="3330468"/>
              <a:ext cx="16110127" cy="18123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7152" y="627830"/>
            <a:ext cx="1368355" cy="7025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23431" y="3452368"/>
            <a:ext cx="13305875" cy="39410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7152" y="627830"/>
            <a:ext cx="1368355" cy="7025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0580" y="2727635"/>
            <a:ext cx="7345372" cy="54217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76184" y="7640221"/>
            <a:ext cx="2630983" cy="9058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7148" y="627830"/>
            <a:ext cx="2276527" cy="7025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7802" y="2192691"/>
            <a:ext cx="13628347" cy="6298691"/>
            <a:chOff x="2387802" y="2192691"/>
            <a:chExt cx="13628347" cy="62986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7802" y="2192691"/>
              <a:ext cx="13628347" cy="6298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7148" y="627830"/>
            <a:ext cx="2276527" cy="7025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1835" y="2615198"/>
            <a:ext cx="7873993" cy="6449973"/>
            <a:chOff x="1631835" y="2615198"/>
            <a:chExt cx="7873993" cy="64499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1835" y="2615198"/>
              <a:ext cx="7873993" cy="64499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5860" y="2154823"/>
            <a:ext cx="6308808" cy="6686033"/>
            <a:chOff x="9705860" y="2154823"/>
            <a:chExt cx="6308808" cy="66860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5860" y="2154823"/>
              <a:ext cx="6308808" cy="6686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6199" y="627830"/>
            <a:ext cx="2085432" cy="7025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641" y="2314007"/>
            <a:ext cx="8219534" cy="6171429"/>
            <a:chOff x="262641" y="2314007"/>
            <a:chExt cx="821953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641" y="2314007"/>
              <a:ext cx="8219534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7528" y="3745328"/>
            <a:ext cx="6905604" cy="32817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6199" y="627830"/>
            <a:ext cx="2028641" cy="827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7" y="2343442"/>
            <a:ext cx="10677272" cy="5803969"/>
            <a:chOff x="809527" y="2343442"/>
            <a:chExt cx="10677272" cy="58039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7" y="2343442"/>
              <a:ext cx="10677272" cy="580396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0640" y="4662049"/>
            <a:ext cx="4922108" cy="18320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5666" y="690288"/>
            <a:ext cx="7672649" cy="559481"/>
            <a:chOff x="675666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666" y="690288"/>
              <a:ext cx="7672649" cy="5594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6199" y="627830"/>
            <a:ext cx="1782203" cy="827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8930" y="2382940"/>
            <a:ext cx="11987531" cy="2174646"/>
            <a:chOff x="1408930" y="2382940"/>
            <a:chExt cx="11987531" cy="21746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8930" y="2382940"/>
              <a:ext cx="11987531" cy="2174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692" y="6348052"/>
            <a:ext cx="8869194" cy="2025000"/>
            <a:chOff x="1113692" y="6348052"/>
            <a:chExt cx="8869194" cy="2025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3692" y="6348052"/>
              <a:ext cx="8869194" cy="20250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5154" y="4575784"/>
            <a:ext cx="6563566" cy="10294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89461" y="6465230"/>
            <a:ext cx="7037261" cy="17865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5666" y="690288"/>
            <a:ext cx="7672649" cy="559481"/>
            <a:chOff x="675666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666" y="690288"/>
              <a:ext cx="7672649" cy="5594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6199" y="627830"/>
            <a:ext cx="2169603" cy="827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2141" y="5642999"/>
            <a:ext cx="15773556" cy="29355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34915" y="2402984"/>
            <a:ext cx="10615885" cy="2739873"/>
            <a:chOff x="3834915" y="2402984"/>
            <a:chExt cx="10615885" cy="27398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240610" y="3228295"/>
              <a:ext cx="457218" cy="481688"/>
              <a:chOff x="13240610" y="3228295"/>
              <a:chExt cx="457218" cy="48168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980000">
                <a:off x="13240610" y="3228295"/>
                <a:ext cx="457218" cy="48168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3645" y="2282400"/>
              <a:ext cx="5927724" cy="134386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0953" y="3088940"/>
              <a:ext cx="10856219" cy="2677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7" y="690288"/>
            <a:ext cx="7672649" cy="559481"/>
            <a:chOff x="809527" y="690288"/>
            <a:chExt cx="7672649" cy="55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7" y="690288"/>
              <a:ext cx="7672649" cy="5594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6199" y="627830"/>
            <a:ext cx="1782203" cy="827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3692" y="801300"/>
            <a:ext cx="295238" cy="295608"/>
            <a:chOff x="1113692" y="801300"/>
            <a:chExt cx="295238" cy="295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344" y="672767"/>
              <a:ext cx="590476" cy="5912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692" y="801300"/>
              <a:ext cx="295238" cy="295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5628" y="1808163"/>
            <a:ext cx="13334457" cy="6669388"/>
            <a:chOff x="2475628" y="1808163"/>
            <a:chExt cx="13334457" cy="66693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5628" y="1808163"/>
              <a:ext cx="13334457" cy="66693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90700" y="8394505"/>
            <a:ext cx="10667801" cy="10792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사용자 지정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이장춘</cp:lastModifiedBy>
  <cp:revision>2</cp:revision>
  <dcterms:created xsi:type="dcterms:W3CDTF">2023-02-28T06:03:17Z</dcterms:created>
  <dcterms:modified xsi:type="dcterms:W3CDTF">2023-03-05T06:09:32Z</dcterms:modified>
</cp:coreProperties>
</file>